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10" r:id="rId3"/>
    <p:sldId id="324" r:id="rId4"/>
    <p:sldId id="323" r:id="rId5"/>
    <p:sldId id="322" r:id="rId6"/>
    <p:sldId id="318" r:id="rId7"/>
    <p:sldId id="320" r:id="rId8"/>
    <p:sldId id="272" r:id="rId9"/>
    <p:sldId id="321" r:id="rId10"/>
    <p:sldId id="315" r:id="rId11"/>
    <p:sldId id="311" r:id="rId12"/>
    <p:sldId id="313" r:id="rId13"/>
    <p:sldId id="319" r:id="rId14"/>
    <p:sldId id="314" r:id="rId15"/>
    <p:sldId id="317" r:id="rId16"/>
    <p:sldId id="312" r:id="rId17"/>
    <p:sldId id="270" r:id="rId18"/>
    <p:sldId id="31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8B730-AF9D-4780-ACE4-A3C15ED145D8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581F4-748C-4693-A1A1-FD59549890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9637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478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275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5268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47478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1637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80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9503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392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42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90885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36875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2BC4C-908E-45D3-B35C-CA2A2AF505C2}" type="datetimeFigureOut">
              <a:rPr lang="en-NZ" smtClean="0"/>
              <a:t>11/09/2017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2796F-B901-47AC-832A-E935D6CD469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8782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/>
              <a:t>Diver’s Ills 2017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NZ" dirty="0"/>
              <a:t>Dr P H Robinson LVO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NZ" sz="1500" dirty="0" err="1">
                <a:solidFill>
                  <a:srgbClr val="1F497D"/>
                </a:solidFill>
                <a:ea typeface="Calibri"/>
                <a:cs typeface="Times New Roman"/>
              </a:rPr>
              <a:t>MBChB</a:t>
            </a:r>
            <a:r>
              <a:rPr lang="en-NZ" sz="1500" dirty="0">
                <a:solidFill>
                  <a:srgbClr val="1F497D"/>
                </a:solidFill>
                <a:ea typeface="Calibri"/>
                <a:cs typeface="Times New Roman"/>
              </a:rPr>
              <a:t>, FNZCPHM, FRACMA, FAFOEM(RACP), FAFPHM(RACP), FFFLM(RCP),  MSc (</a:t>
            </a:r>
            <a:r>
              <a:rPr lang="en-NZ" sz="1500" dirty="0" err="1">
                <a:solidFill>
                  <a:srgbClr val="1F497D"/>
                </a:solidFill>
                <a:ea typeface="Calibri"/>
                <a:cs typeface="Times New Roman"/>
              </a:rPr>
              <a:t>Lond</a:t>
            </a:r>
            <a:r>
              <a:rPr lang="en-NZ" sz="1500" dirty="0">
                <a:solidFill>
                  <a:srgbClr val="1F497D"/>
                </a:solidFill>
                <a:ea typeface="Calibri"/>
                <a:cs typeface="Times New Roman"/>
              </a:rPr>
              <a:t>), </a:t>
            </a:r>
            <a:r>
              <a:rPr lang="en-NZ" sz="1500" dirty="0" err="1">
                <a:solidFill>
                  <a:srgbClr val="1F497D"/>
                </a:solidFill>
                <a:ea typeface="Calibri"/>
                <a:cs typeface="Times New Roman"/>
              </a:rPr>
              <a:t>DipDHM</a:t>
            </a:r>
            <a:endParaRPr lang="en-NZ" sz="1500" dirty="0">
              <a:solidFill>
                <a:srgbClr val="1F497D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NZ" sz="1500" dirty="0">
              <a:solidFill>
                <a:srgbClr val="1F497D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NZ" sz="1500" dirty="0">
              <a:ea typeface="Calibri"/>
              <a:cs typeface="Times New Roman"/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6779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87" y="1977231"/>
            <a:ext cx="5229225" cy="3771900"/>
          </a:xfrm>
        </p:spPr>
      </p:pic>
    </p:spTree>
    <p:extLst>
      <p:ext uri="{BB962C8B-B14F-4D97-AF65-F5344CB8AC3E}">
        <p14:creationId xmlns:p14="http://schemas.microsoft.com/office/powerpoint/2010/main" val="761644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725351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069739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5" y="1700808"/>
            <a:ext cx="4896544" cy="4608512"/>
          </a:xfrm>
        </p:spPr>
      </p:pic>
    </p:spTree>
    <p:extLst>
      <p:ext uri="{BB962C8B-B14F-4D97-AF65-F5344CB8AC3E}">
        <p14:creationId xmlns:p14="http://schemas.microsoft.com/office/powerpoint/2010/main" val="1757053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44824"/>
            <a:ext cx="5112568" cy="4104456"/>
          </a:xfrm>
        </p:spPr>
      </p:pic>
    </p:spTree>
    <p:extLst>
      <p:ext uri="{BB962C8B-B14F-4D97-AF65-F5344CB8AC3E}">
        <p14:creationId xmlns:p14="http://schemas.microsoft.com/office/powerpoint/2010/main" val="1972791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16832"/>
            <a:ext cx="4896544" cy="3600399"/>
          </a:xfrm>
        </p:spPr>
      </p:pic>
    </p:spTree>
    <p:extLst>
      <p:ext uri="{BB962C8B-B14F-4D97-AF65-F5344CB8AC3E}">
        <p14:creationId xmlns:p14="http://schemas.microsoft.com/office/powerpoint/2010/main" val="2048149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462882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700808"/>
            <a:ext cx="5544616" cy="4320480"/>
          </a:xfrm>
        </p:spPr>
      </p:pic>
    </p:spTree>
    <p:extLst>
      <p:ext uri="{BB962C8B-B14F-4D97-AF65-F5344CB8AC3E}">
        <p14:creationId xmlns:p14="http://schemas.microsoft.com/office/powerpoint/2010/main" val="285396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162" y="1958181"/>
            <a:ext cx="2733675" cy="3810000"/>
          </a:xfrm>
        </p:spPr>
      </p:pic>
    </p:spTree>
    <p:extLst>
      <p:ext uri="{BB962C8B-B14F-4D97-AF65-F5344CB8AC3E}">
        <p14:creationId xmlns:p14="http://schemas.microsoft.com/office/powerpoint/2010/main" val="3007150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0" y="2296319"/>
            <a:ext cx="1905000" cy="3133725"/>
          </a:xfrm>
        </p:spPr>
      </p:pic>
    </p:spTree>
    <p:extLst>
      <p:ext uri="{BB962C8B-B14F-4D97-AF65-F5344CB8AC3E}">
        <p14:creationId xmlns:p14="http://schemas.microsoft.com/office/powerpoint/2010/main" val="148131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484784"/>
            <a:ext cx="3528392" cy="4464496"/>
          </a:xfrm>
        </p:spPr>
      </p:pic>
    </p:spTree>
    <p:extLst>
      <p:ext uri="{BB962C8B-B14F-4D97-AF65-F5344CB8AC3E}">
        <p14:creationId xmlns:p14="http://schemas.microsoft.com/office/powerpoint/2010/main" val="2373604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4815" y="1600200"/>
            <a:ext cx="4574369" cy="4525963"/>
          </a:xfrm>
        </p:spPr>
      </p:pic>
    </p:spTree>
    <p:extLst>
      <p:ext uri="{BB962C8B-B14F-4D97-AF65-F5344CB8AC3E}">
        <p14:creationId xmlns:p14="http://schemas.microsoft.com/office/powerpoint/2010/main" val="1183740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860" y="1600200"/>
            <a:ext cx="3012279" cy="4525963"/>
          </a:xfrm>
        </p:spPr>
      </p:pic>
    </p:spTree>
    <p:extLst>
      <p:ext uri="{BB962C8B-B14F-4D97-AF65-F5344CB8AC3E}">
        <p14:creationId xmlns:p14="http://schemas.microsoft.com/office/powerpoint/2010/main" val="418403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7620000" cy="3683000"/>
          </a:xfrm>
        </p:spPr>
      </p:pic>
    </p:spTree>
    <p:extLst>
      <p:ext uri="{BB962C8B-B14F-4D97-AF65-F5344CB8AC3E}">
        <p14:creationId xmlns:p14="http://schemas.microsoft.com/office/powerpoint/2010/main" val="1077562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813" y="1600200"/>
            <a:ext cx="4362373" cy="4525963"/>
          </a:xfrm>
        </p:spPr>
      </p:pic>
    </p:spTree>
    <p:extLst>
      <p:ext uri="{BB962C8B-B14F-4D97-AF65-F5344CB8AC3E}">
        <p14:creationId xmlns:p14="http://schemas.microsoft.com/office/powerpoint/2010/main" val="546973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Magnus BP 2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323" y="1600200"/>
            <a:ext cx="5877354" cy="4525963"/>
          </a:xfrm>
        </p:spPr>
      </p:pic>
    </p:spTree>
    <p:extLst>
      <p:ext uri="{BB962C8B-B14F-4D97-AF65-F5344CB8AC3E}">
        <p14:creationId xmlns:p14="http://schemas.microsoft.com/office/powerpoint/2010/main" val="2911756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150" y="2386806"/>
            <a:ext cx="4457700" cy="2952750"/>
          </a:xfrm>
        </p:spPr>
      </p:pic>
    </p:spTree>
    <p:extLst>
      <p:ext uri="{BB962C8B-B14F-4D97-AF65-F5344CB8AC3E}">
        <p14:creationId xmlns:p14="http://schemas.microsoft.com/office/powerpoint/2010/main" val="3019683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28</Words>
  <Application>Microsoft Office PowerPoint</Application>
  <PresentationFormat>On-screen Show (4:3)</PresentationFormat>
  <Paragraphs>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Office Theme</vt:lpstr>
      <vt:lpstr>Diver’s Ills 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Magnus BP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Divers Ill’s</dc:title>
  <dc:creator>probinson</dc:creator>
  <cp:lastModifiedBy>LEACH, Michelle</cp:lastModifiedBy>
  <cp:revision>32</cp:revision>
  <dcterms:created xsi:type="dcterms:W3CDTF">2013-07-15T20:21:15Z</dcterms:created>
  <dcterms:modified xsi:type="dcterms:W3CDTF">2017-09-10T21:04:28Z</dcterms:modified>
</cp:coreProperties>
</file>